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46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9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4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1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8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8C632-D017-4E4A-8AE3-81D2F7B3912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34769-B0D8-46D4-A57C-22722FE9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2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5" y="381000"/>
            <a:ext cx="7374835" cy="599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36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41" y="618044"/>
            <a:ext cx="8186159" cy="5630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0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7" y="375804"/>
            <a:ext cx="7991313" cy="6024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13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12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7" y="533400"/>
            <a:ext cx="7870732" cy="54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28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13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29564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7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14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44" y="609600"/>
            <a:ext cx="7867126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47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2" y="838200"/>
            <a:ext cx="7937848" cy="4452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74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92" y="726147"/>
            <a:ext cx="7615708" cy="5446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2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C:\Users\HP\Downloads\MSc_Slides_DCS\CamScanner 01-16-2021 16.30_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3" y="0"/>
            <a:ext cx="4977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8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C:\Users\HP\Downloads\MSc_Slides_DCS\CamScanner 01-16-2021 16.30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203" y="0"/>
            <a:ext cx="50295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14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C:\Users\HP\Downloads\MSc_Slides_DCS\CamScanner 01-16-2021 16.30_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38" y="76200"/>
            <a:ext cx="49815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2</a:t>
            </a:fld>
            <a:endParaRPr lang="en-US"/>
          </a:p>
        </p:txBody>
      </p:sp>
      <p:pic>
        <p:nvPicPr>
          <p:cNvPr id="1027" name="Picture 3" descr="C:\Users\HP\Downloads\CamScanner 01-10-2021 12.10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624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20</a:t>
            </a:fld>
            <a:endParaRPr lang="en-US"/>
          </a:p>
        </p:txBody>
      </p:sp>
      <p:pic>
        <p:nvPicPr>
          <p:cNvPr id="4098" name="Picture 2" descr="C:\Users\HP\Downloads\MSc_Slides_DCS\CamScanner 01-16-2021 16.30_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59" y="0"/>
            <a:ext cx="507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6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21</a:t>
            </a:fld>
            <a:endParaRPr lang="en-US"/>
          </a:p>
        </p:txBody>
      </p:sp>
      <p:pic>
        <p:nvPicPr>
          <p:cNvPr id="5122" name="Picture 2" descr="C:\Users\HP\Downloads\MSc_Slides_DCS\CamScanner 01-16-2021 16.30_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80" y="0"/>
            <a:ext cx="48554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6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22</a:t>
            </a:fld>
            <a:endParaRPr lang="en-US"/>
          </a:p>
        </p:txBody>
      </p:sp>
      <p:pic>
        <p:nvPicPr>
          <p:cNvPr id="6146" name="Picture 2" descr="C:\Users\HP\Downloads\MSc_Slides_DCS\CamScanner 01-16-2021 16.30_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476" y="0"/>
            <a:ext cx="49470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 descr="C:\Users\HP\Downloads\CamScanner 01-22-2021 10.20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28" y="0"/>
            <a:ext cx="47537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0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24</a:t>
            </a:fld>
            <a:endParaRPr lang="en-US"/>
          </a:p>
        </p:txBody>
      </p:sp>
      <p:pic>
        <p:nvPicPr>
          <p:cNvPr id="4098" name="Picture 2" descr="C:\Users\HP\Downloads\CamScanner 01-22-2021 10.20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0" y="0"/>
            <a:ext cx="50368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8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HP\Downloads\CamScanner 01-10-2021 12.10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4007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 descr="C:\Users\HP\Downloads\CamScanner 01-10-2021 12.10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579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5</a:t>
            </a:fld>
            <a:endParaRPr lang="en-US"/>
          </a:p>
        </p:txBody>
      </p:sp>
      <p:pic>
        <p:nvPicPr>
          <p:cNvPr id="4098" name="Picture 2" descr="C:\Users\HP\Downloads\CamScanner 01-10-2021 12.10_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63245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C:\Users\HP\Downloads\CamScanner 01-16-2021 16.30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624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2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C:\Users\HP\Downloads\CamScanner 01-16-2021 16.30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6248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69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C:\Users\HP\Downloads\CamScanner 01-16-2021 16.30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63245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7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by: Dr. Noor Khan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9E89F-73EE-4373-BB37-A7E7775DB4EF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C:\Users\HP\Downloads\CamScanner 01-16-2021 16.30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324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64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192</Words>
  <Application>Microsoft Office PowerPoint</Application>
  <PresentationFormat>On-screen Show (4:3)</PresentationFormat>
  <Paragraphs>48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2021-02-08T03:20:09Z</dcterms:created>
  <dcterms:modified xsi:type="dcterms:W3CDTF">2021-02-08T05:03:56Z</dcterms:modified>
</cp:coreProperties>
</file>